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662" r:id="rId2"/>
    <p:sldId id="663" r:id="rId3"/>
    <p:sldId id="66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97"/>
    <p:restoredTop sz="94643"/>
  </p:normalViewPr>
  <p:slideViewPr>
    <p:cSldViewPr snapToGrid="0" snapToObjects="1">
      <p:cViewPr varScale="1">
        <p:scale>
          <a:sx n="158" d="100"/>
          <a:sy n="158" d="100"/>
        </p:scale>
        <p:origin x="10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2E515-9954-6748-AC50-3064A8AEAE13}" type="datetimeFigureOut">
              <a:rPr lang="en-US" smtClean="0"/>
              <a:t>1/13/21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011CD-316B-3C4E-8B67-BF9F4BB0B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55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69E6-AF20-4A40-925B-20963D2382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73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6A92-AC10-AF4A-8516-9BACC98D5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45BE3-C134-0B49-83BD-BCD41763A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87B0-4E65-E14E-8801-A5FDC4994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E7F3-850E-5744-A7A9-DF287753C1C0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05D2-C256-6A42-B942-9AA94B796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BAC03-1DB9-A34D-8712-B50C0DEF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9E4B-6A5E-1E42-98C5-2C6FB469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37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2CFDA-3D24-AA42-954F-60392C12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C029D3-6D75-664C-B825-EAEE29337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C80DE-A2A1-7842-89B8-C66AC2E7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E7F3-850E-5744-A7A9-DF287753C1C0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C12F8-5E42-5046-B03C-60A8BA5A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B12C2-927D-F743-A292-64BA915C3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9E4B-6A5E-1E42-98C5-2C6FB469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33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C11FF0-582F-4948-843B-E58E546AAC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A25AD-B43C-5F44-8F31-F62127759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64C95-DF93-CC4D-8868-26E4BD247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E7F3-850E-5744-A7A9-DF287753C1C0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934EF-33CC-BB45-98F9-D088B7A8E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2D825-9282-C242-844A-C1378F91C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9E4B-6A5E-1E42-98C5-2C6FB469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80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1C1B-C521-B84A-930A-F3256D170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75F6D-D197-F642-9534-E9BB40319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F0819-34B6-B647-B034-3ED5EFBD3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E7F3-850E-5744-A7A9-DF287753C1C0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AC2BF-48B1-C34E-985A-12073253C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5AAEB-8E48-3144-8DF3-F3122953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9E4B-6A5E-1E42-98C5-2C6FB469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32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C8B9-22CF-0942-9728-5C30DEDB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37C6F-18BC-B249-ADD3-62BFA4E2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56202-A300-5A49-BD32-F7680E30C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E7F3-850E-5744-A7A9-DF287753C1C0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BB8B6-59F0-844D-B016-454B87204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D16A0-9D4B-5F44-ABF9-F09A2879B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9E4B-6A5E-1E42-98C5-2C6FB469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10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1C82-4787-1D4B-8DF3-32E8F98A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EAAD-F666-BD4E-8803-A215BD5BA9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4AA33-7648-6B42-90DB-F211437BD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ADB83-2A83-204B-A7ED-E77EFB7F0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E7F3-850E-5744-A7A9-DF287753C1C0}" type="datetimeFigureOut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5E5C4-15AE-4946-A9A3-063ACF8B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5557A-1E11-B549-A97E-77C66B2E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9E4B-6A5E-1E42-98C5-2C6FB469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43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985E1-C326-124B-BEC8-634931A43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F8925-3461-F744-A666-485F6753F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DD979-1DA7-8E47-96EB-57CF8EE82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16C9A0-D7D4-E642-8CCB-E9A4EDC050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BFC42D-9615-D644-B0A4-837E2FEB93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3167DD-1445-B047-BC75-C623F9E65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E7F3-850E-5744-A7A9-DF287753C1C0}" type="datetimeFigureOut">
              <a:rPr lang="en-US" smtClean="0"/>
              <a:t>1/13/21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E1B243-C452-1B43-9131-1BA6B097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70FA91-D8E0-0743-B63D-8BFFA8C0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9E4B-6A5E-1E42-98C5-2C6FB469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3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CA5B0-0A41-E640-832D-8B4B2937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4F2CC4-6964-2845-B906-03FFDD72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E7F3-850E-5744-A7A9-DF287753C1C0}" type="datetimeFigureOut">
              <a:rPr lang="en-US" smtClean="0"/>
              <a:t>1/13/21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F47758-71B0-8E4B-A601-8C104431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CE938-0137-5047-8DCB-D36AC7026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9E4B-6A5E-1E42-98C5-2C6FB469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04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09528-2A33-FE42-ABEB-DC577207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E7F3-850E-5744-A7A9-DF287753C1C0}" type="datetimeFigureOut">
              <a:rPr lang="en-US" smtClean="0"/>
              <a:t>1/13/21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83CDC4-C427-B24F-BFB1-D62551DE8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ACD88-97CB-7A48-A559-EBB57468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9E4B-6A5E-1E42-98C5-2C6FB469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56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8ED1-2B5D-5B41-9180-906A82E02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F1A4-9667-4B4F-A338-29A8064DE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2EF41-33A0-F74B-BD5E-7F4086062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D860D-D8CA-474C-87EE-B3BAFD96D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E7F3-850E-5744-A7A9-DF287753C1C0}" type="datetimeFigureOut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36AB9-A34B-7D4E-9D39-0629DB322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DA317-5439-E148-8CEE-B1AB614C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9E4B-6A5E-1E42-98C5-2C6FB469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5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698C-E494-8345-8BE7-295C5AE66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7A798C-5848-E244-BD41-DECB6742DD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4A89D-7F2A-E14E-B1EB-0CC49CA57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3BA6A-9750-184F-80F8-EE76A59CD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E7F3-850E-5744-A7A9-DF287753C1C0}" type="datetimeFigureOut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8EA1A-6397-A640-A52D-BCA9F5A7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D18D0-9966-3140-8138-86E60392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9E4B-6A5E-1E42-98C5-2C6FB469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4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E8F98E-4375-F640-8F3E-3C4D2F7C1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A85E5-AA25-9344-9BEA-2441CAC9E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E3DC6-20E7-0D43-B844-445B9BD7AD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2E7F3-850E-5744-A7A9-DF287753C1C0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D81A2-86FB-F04D-9CDD-3B0CB3584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FDF5C-2F63-3245-9F3D-28DEDED4B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E9E4B-6A5E-1E42-98C5-2C6FB469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10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6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ABDC067C-033E-E74C-B355-B3D2420E828A}"/>
              </a:ext>
            </a:extLst>
          </p:cNvPr>
          <p:cNvSpPr/>
          <p:nvPr/>
        </p:nvSpPr>
        <p:spPr>
          <a:xfrm>
            <a:off x="7402329" y="1180851"/>
            <a:ext cx="3338532" cy="24514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382769" y="2618308"/>
            <a:ext cx="3145598" cy="784545"/>
            <a:chOff x="6934392" y="3506254"/>
            <a:chExt cx="3869635" cy="1072361"/>
          </a:xfrm>
        </p:grpSpPr>
        <p:sp>
          <p:nvSpPr>
            <p:cNvPr id="7" name="Rectangle 6"/>
            <p:cNvSpPr/>
            <p:nvPr/>
          </p:nvSpPr>
          <p:spPr>
            <a:xfrm>
              <a:off x="7209181" y="3506254"/>
              <a:ext cx="3458817" cy="10723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34392" y="3611036"/>
              <a:ext cx="3869635" cy="967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Pre-trained, Modular Controller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-81568" y="289102"/>
            <a:ext cx="3869635" cy="3013755"/>
            <a:chOff x="488708" y="1799748"/>
            <a:chExt cx="3869635" cy="3013755"/>
          </a:xfrm>
        </p:grpSpPr>
        <p:sp>
          <p:nvSpPr>
            <p:cNvPr id="6" name="Rectangle 5"/>
            <p:cNvSpPr/>
            <p:nvPr/>
          </p:nvSpPr>
          <p:spPr>
            <a:xfrm>
              <a:off x="1448101" y="3024459"/>
              <a:ext cx="2258568" cy="178904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8708" y="1799748"/>
              <a:ext cx="38696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Network Operator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46417"/>
          <a:stretch/>
        </p:blipFill>
        <p:spPr>
          <a:xfrm>
            <a:off x="4439742" y="1180851"/>
            <a:ext cx="895745" cy="442818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cxnSpLocks/>
          </p:cNvCxnSpPr>
          <p:nvPr/>
        </p:nvCxnSpPr>
        <p:spPr>
          <a:xfrm>
            <a:off x="10930165" y="2611561"/>
            <a:ext cx="7034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4FEBE7-194D-E944-83F5-8CDB89B7E6EC}"/>
              </a:ext>
            </a:extLst>
          </p:cNvPr>
          <p:cNvSpPr txBox="1"/>
          <p:nvPr/>
        </p:nvSpPr>
        <p:spPr>
          <a:xfrm>
            <a:off x="3136393" y="747105"/>
            <a:ext cx="386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Forecast Representation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6471F7-C95C-7C40-BFCE-3CD7855A6701}"/>
              </a:ext>
            </a:extLst>
          </p:cNvPr>
          <p:cNvSpPr txBox="1"/>
          <p:nvPr/>
        </p:nvSpPr>
        <p:spPr>
          <a:xfrm>
            <a:off x="3926108" y="5157948"/>
            <a:ext cx="3869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Controller </a:t>
            </a:r>
          </a:p>
          <a:p>
            <a:pPr algn="ctr"/>
            <a:r>
              <a:rPr lang="en-US" sz="2400" dirty="0"/>
              <a:t>Internal State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769BDEA-48ED-E743-AC72-30A6B4924A80}"/>
              </a:ext>
            </a:extLst>
          </p:cNvPr>
          <p:cNvSpPr/>
          <p:nvPr/>
        </p:nvSpPr>
        <p:spPr>
          <a:xfrm>
            <a:off x="6802282" y="1510850"/>
            <a:ext cx="504460" cy="1981836"/>
          </a:xfrm>
          <a:prstGeom prst="rightBrac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A3F3D9-2A51-0A47-A60B-07C93ABD7FCA}"/>
              </a:ext>
            </a:extLst>
          </p:cNvPr>
          <p:cNvSpPr/>
          <p:nvPr/>
        </p:nvSpPr>
        <p:spPr>
          <a:xfrm>
            <a:off x="6353793" y="2618308"/>
            <a:ext cx="176817" cy="8690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AEC369-DFD3-5541-8AE9-9CD110C01E73}"/>
              </a:ext>
            </a:extLst>
          </p:cNvPr>
          <p:cNvSpPr/>
          <p:nvPr/>
        </p:nvSpPr>
        <p:spPr>
          <a:xfrm>
            <a:off x="6367745" y="1396856"/>
            <a:ext cx="187867" cy="7732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FE3949-E81D-5B49-8130-1C3CC4EBE3ED}"/>
              </a:ext>
            </a:extLst>
          </p:cNvPr>
          <p:cNvSpPr txBox="1"/>
          <p:nvPr/>
        </p:nvSpPr>
        <p:spPr>
          <a:xfrm>
            <a:off x="8877363" y="2220567"/>
            <a:ext cx="1170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6110546C-171E-9448-BE44-5F898C728883}"/>
              </a:ext>
            </a:extLst>
          </p:cNvPr>
          <p:cNvCxnSpPr>
            <a:cxnSpLocks/>
            <a:stCxn id="35" idx="0"/>
          </p:cNvCxnSpPr>
          <p:nvPr/>
        </p:nvCxnSpPr>
        <p:spPr>
          <a:xfrm rot="5400000" flipH="1" flipV="1">
            <a:off x="4999060" y="3858806"/>
            <a:ext cx="2161009" cy="437277"/>
          </a:xfrm>
          <a:prstGeom prst="bentConnector3">
            <a:avLst>
              <a:gd name="adj1" fmla="val 9993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F7BE935-505F-5B45-B9F4-D256CAFEEBC0}"/>
              </a:ext>
            </a:extLst>
          </p:cNvPr>
          <p:cNvSpPr/>
          <p:nvPr/>
        </p:nvSpPr>
        <p:spPr>
          <a:xfrm>
            <a:off x="7614780" y="1418385"/>
            <a:ext cx="2811647" cy="784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5D88F7-F4AC-EB48-AE03-8E382AD91FD6}"/>
              </a:ext>
            </a:extLst>
          </p:cNvPr>
          <p:cNvSpPr txBox="1"/>
          <p:nvPr/>
        </p:nvSpPr>
        <p:spPr>
          <a:xfrm>
            <a:off x="7439167" y="1470018"/>
            <a:ext cx="3145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Trainable Control Module</a:t>
            </a:r>
          </a:p>
          <a:p>
            <a:pPr algn="ctr"/>
            <a:r>
              <a:rPr lang="en-US" sz="2000" dirty="0"/>
              <a:t>(Uses External Forecast)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0F7124-0B4D-9145-9FC9-5560C4D8FF6B}"/>
              </a:ext>
            </a:extLst>
          </p:cNvPr>
          <p:cNvSpPr txBox="1"/>
          <p:nvPr/>
        </p:nvSpPr>
        <p:spPr>
          <a:xfrm>
            <a:off x="7085785" y="626343"/>
            <a:ext cx="386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Controller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B7A9F5-B28A-1048-A5E2-4B493BE3204A}"/>
              </a:ext>
            </a:extLst>
          </p:cNvPr>
          <p:cNvSpPr/>
          <p:nvPr/>
        </p:nvSpPr>
        <p:spPr>
          <a:xfrm>
            <a:off x="1964867" y="2191406"/>
            <a:ext cx="120155" cy="4567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75D5EA-E393-0A47-BD7F-6499A0BA910F}"/>
              </a:ext>
            </a:extLst>
          </p:cNvPr>
          <p:cNvGrpSpPr/>
          <p:nvPr/>
        </p:nvGrpSpPr>
        <p:grpSpPr>
          <a:xfrm>
            <a:off x="1086334" y="1964383"/>
            <a:ext cx="727016" cy="954157"/>
            <a:chOff x="926195" y="717162"/>
            <a:chExt cx="1306254" cy="1457629"/>
          </a:xfrm>
        </p:grpSpPr>
        <p:sp>
          <p:nvSpPr>
            <p:cNvPr id="32" name="Snip Same Side Corner Rectangle 31">
              <a:extLst>
                <a:ext uri="{FF2B5EF4-FFF2-40B4-BE49-F238E27FC236}">
                  <a16:creationId xmlns:a16="http://schemas.microsoft.com/office/drawing/2014/main" id="{587FBBC2-ABEB-6941-8763-CF1F0EFEB648}"/>
                </a:ext>
              </a:extLst>
            </p:cNvPr>
            <p:cNvSpPr/>
            <p:nvPr/>
          </p:nvSpPr>
          <p:spPr>
            <a:xfrm rot="5400000">
              <a:off x="850507" y="792850"/>
              <a:ext cx="1457629" cy="1306254"/>
            </a:xfrm>
            <a:prstGeom prst="snip2SameRect">
              <a:avLst>
                <a:gd name="adj1" fmla="val 38458"/>
                <a:gd name="adj2" fmla="val 19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E0B64F5-CD7D-684A-9390-84A2E70C1ED8}"/>
                </a:ext>
              </a:extLst>
            </p:cNvPr>
            <p:cNvGrpSpPr/>
            <p:nvPr/>
          </p:nvGrpSpPr>
          <p:grpSpPr>
            <a:xfrm>
              <a:off x="1134713" y="895075"/>
              <a:ext cx="869370" cy="1022829"/>
              <a:chOff x="1150998" y="4608737"/>
              <a:chExt cx="925015" cy="957181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D12907-8E5F-3242-B81D-6C957EA28240}"/>
                  </a:ext>
                </a:extLst>
              </p:cNvPr>
              <p:cNvSpPr/>
              <p:nvPr/>
            </p:nvSpPr>
            <p:spPr>
              <a:xfrm>
                <a:off x="1150998" y="4608737"/>
                <a:ext cx="177602" cy="192263"/>
              </a:xfrm>
              <a:prstGeom prst="ellipse">
                <a:avLst/>
              </a:prstGeom>
              <a:solidFill>
                <a:srgbClr val="92D050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F16F37D-E990-BA40-B6E8-669840673BCB}"/>
                  </a:ext>
                </a:extLst>
              </p:cNvPr>
              <p:cNvSpPr/>
              <p:nvPr/>
            </p:nvSpPr>
            <p:spPr>
              <a:xfrm>
                <a:off x="1150998" y="4986742"/>
                <a:ext cx="177602" cy="192263"/>
              </a:xfrm>
              <a:prstGeom prst="ellipse">
                <a:avLst/>
              </a:prstGeom>
              <a:solidFill>
                <a:srgbClr val="92D050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DE30343-DDAD-6246-A21A-1DCC3ABF7C52}"/>
                  </a:ext>
                </a:extLst>
              </p:cNvPr>
              <p:cNvSpPr/>
              <p:nvPr/>
            </p:nvSpPr>
            <p:spPr>
              <a:xfrm>
                <a:off x="1150998" y="5373655"/>
                <a:ext cx="177602" cy="192263"/>
              </a:xfrm>
              <a:prstGeom prst="ellipse">
                <a:avLst/>
              </a:prstGeom>
              <a:solidFill>
                <a:srgbClr val="92D050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4E494A0-65C4-A14D-8FA1-5562DDE4FBA8}"/>
                  </a:ext>
                </a:extLst>
              </p:cNvPr>
              <p:cNvSpPr/>
              <p:nvPr/>
            </p:nvSpPr>
            <p:spPr>
              <a:xfrm>
                <a:off x="1898411" y="4849463"/>
                <a:ext cx="177602" cy="192263"/>
              </a:xfrm>
              <a:prstGeom prst="ellipse">
                <a:avLst/>
              </a:prstGeom>
              <a:solidFill>
                <a:srgbClr val="92D050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8F41458-A606-F746-838F-9DECD6F263A0}"/>
                  </a:ext>
                </a:extLst>
              </p:cNvPr>
              <p:cNvSpPr/>
              <p:nvPr/>
            </p:nvSpPr>
            <p:spPr>
              <a:xfrm>
                <a:off x="1898411" y="5227469"/>
                <a:ext cx="177602" cy="192263"/>
              </a:xfrm>
              <a:prstGeom prst="ellipse">
                <a:avLst/>
              </a:prstGeom>
              <a:solidFill>
                <a:srgbClr val="92D050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A07143E-9771-6545-9452-32EEF20F366B}"/>
                  </a:ext>
                </a:extLst>
              </p:cNvPr>
              <p:cNvCxnSpPr/>
              <p:nvPr/>
            </p:nvCxnSpPr>
            <p:spPr>
              <a:xfrm>
                <a:off x="1328600" y="4704868"/>
                <a:ext cx="569811" cy="240726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6DAEECC-C682-1841-B968-5A4D8D9E5589}"/>
                  </a:ext>
                </a:extLst>
              </p:cNvPr>
              <p:cNvCxnSpPr/>
              <p:nvPr/>
            </p:nvCxnSpPr>
            <p:spPr>
              <a:xfrm>
                <a:off x="1328600" y="5082873"/>
                <a:ext cx="569811" cy="240727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7C6E2B2-8DC8-E14B-BFC7-817E9058B21C}"/>
                  </a:ext>
                </a:extLst>
              </p:cNvPr>
              <p:cNvCxnSpPr/>
              <p:nvPr/>
            </p:nvCxnSpPr>
            <p:spPr>
              <a:xfrm flipV="1">
                <a:off x="1328600" y="5323600"/>
                <a:ext cx="569811" cy="146186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B74B05E-C4E2-984C-A567-D6E6E6BE130D}"/>
                  </a:ext>
                </a:extLst>
              </p:cNvPr>
              <p:cNvCxnSpPr/>
              <p:nvPr/>
            </p:nvCxnSpPr>
            <p:spPr>
              <a:xfrm>
                <a:off x="1328600" y="4704868"/>
                <a:ext cx="569811" cy="618732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011019D-3F2C-0E4D-9864-5BF9D67F893B}"/>
                  </a:ext>
                </a:extLst>
              </p:cNvPr>
              <p:cNvCxnSpPr/>
              <p:nvPr/>
            </p:nvCxnSpPr>
            <p:spPr>
              <a:xfrm flipV="1">
                <a:off x="1328600" y="4945594"/>
                <a:ext cx="569811" cy="524192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3DBE96D-9F98-1C43-899F-D9E88BDF3586}"/>
                  </a:ext>
                </a:extLst>
              </p:cNvPr>
              <p:cNvCxnSpPr/>
              <p:nvPr/>
            </p:nvCxnSpPr>
            <p:spPr>
              <a:xfrm flipV="1">
                <a:off x="1328600" y="4945594"/>
                <a:ext cx="569811" cy="137279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B099C89-A2ED-2D43-A097-DC3680857C6E}"/>
              </a:ext>
            </a:extLst>
          </p:cNvPr>
          <p:cNvGrpSpPr/>
          <p:nvPr/>
        </p:nvGrpSpPr>
        <p:grpSpPr>
          <a:xfrm rot="10800000">
            <a:off x="2312694" y="1989601"/>
            <a:ext cx="727016" cy="954157"/>
            <a:chOff x="926195" y="717162"/>
            <a:chExt cx="1306254" cy="1457629"/>
          </a:xfrm>
        </p:grpSpPr>
        <p:sp>
          <p:nvSpPr>
            <p:cNvPr id="62" name="Snip Same Side Corner Rectangle 61">
              <a:extLst>
                <a:ext uri="{FF2B5EF4-FFF2-40B4-BE49-F238E27FC236}">
                  <a16:creationId xmlns:a16="http://schemas.microsoft.com/office/drawing/2014/main" id="{A894BFD2-28E6-8F4D-8A24-72B07A1B9C47}"/>
                </a:ext>
              </a:extLst>
            </p:cNvPr>
            <p:cNvSpPr/>
            <p:nvPr/>
          </p:nvSpPr>
          <p:spPr>
            <a:xfrm rot="5400000">
              <a:off x="850507" y="792850"/>
              <a:ext cx="1457629" cy="1306254"/>
            </a:xfrm>
            <a:prstGeom prst="snip2SameRect">
              <a:avLst>
                <a:gd name="adj1" fmla="val 38458"/>
                <a:gd name="adj2" fmla="val 19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2072016-B966-6540-88E1-04C12984CFFF}"/>
                </a:ext>
              </a:extLst>
            </p:cNvPr>
            <p:cNvGrpSpPr/>
            <p:nvPr/>
          </p:nvGrpSpPr>
          <p:grpSpPr>
            <a:xfrm>
              <a:off x="1134713" y="895075"/>
              <a:ext cx="869370" cy="1022829"/>
              <a:chOff x="1150998" y="4608737"/>
              <a:chExt cx="925015" cy="957181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A78AB16-E237-E149-8415-1BB4C2D2387E}"/>
                  </a:ext>
                </a:extLst>
              </p:cNvPr>
              <p:cNvSpPr/>
              <p:nvPr/>
            </p:nvSpPr>
            <p:spPr>
              <a:xfrm>
                <a:off x="1150998" y="4608737"/>
                <a:ext cx="177602" cy="192263"/>
              </a:xfrm>
              <a:prstGeom prst="ellipse">
                <a:avLst/>
              </a:prstGeom>
              <a:solidFill>
                <a:srgbClr val="92D050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0F94B78-B477-8E44-A6C8-1A62DDA9D9CC}"/>
                  </a:ext>
                </a:extLst>
              </p:cNvPr>
              <p:cNvSpPr/>
              <p:nvPr/>
            </p:nvSpPr>
            <p:spPr>
              <a:xfrm>
                <a:off x="1150998" y="4986742"/>
                <a:ext cx="177602" cy="192263"/>
              </a:xfrm>
              <a:prstGeom prst="ellipse">
                <a:avLst/>
              </a:prstGeom>
              <a:solidFill>
                <a:srgbClr val="92D050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36BF849-1DF2-184C-87F2-25297E9A2518}"/>
                  </a:ext>
                </a:extLst>
              </p:cNvPr>
              <p:cNvSpPr/>
              <p:nvPr/>
            </p:nvSpPr>
            <p:spPr>
              <a:xfrm>
                <a:off x="1150998" y="5373655"/>
                <a:ext cx="177602" cy="192263"/>
              </a:xfrm>
              <a:prstGeom prst="ellipse">
                <a:avLst/>
              </a:prstGeom>
              <a:solidFill>
                <a:srgbClr val="92D050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A6FE19C-C7BD-354D-84C7-217A29A6DB27}"/>
                  </a:ext>
                </a:extLst>
              </p:cNvPr>
              <p:cNvSpPr/>
              <p:nvPr/>
            </p:nvSpPr>
            <p:spPr>
              <a:xfrm>
                <a:off x="1898411" y="4849463"/>
                <a:ext cx="177602" cy="192263"/>
              </a:xfrm>
              <a:prstGeom prst="ellipse">
                <a:avLst/>
              </a:prstGeom>
              <a:solidFill>
                <a:srgbClr val="92D050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13E2AC8-4B21-CA45-853A-C42B27EA7845}"/>
                  </a:ext>
                </a:extLst>
              </p:cNvPr>
              <p:cNvSpPr/>
              <p:nvPr/>
            </p:nvSpPr>
            <p:spPr>
              <a:xfrm>
                <a:off x="1898411" y="5227469"/>
                <a:ext cx="177602" cy="192263"/>
              </a:xfrm>
              <a:prstGeom prst="ellipse">
                <a:avLst/>
              </a:prstGeom>
              <a:solidFill>
                <a:srgbClr val="92D050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47E9237-9A8D-1543-9B1C-4440C89CEE82}"/>
                  </a:ext>
                </a:extLst>
              </p:cNvPr>
              <p:cNvCxnSpPr/>
              <p:nvPr/>
            </p:nvCxnSpPr>
            <p:spPr>
              <a:xfrm>
                <a:off x="1328600" y="4704868"/>
                <a:ext cx="569811" cy="240726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31148E4-ADB3-1041-A3E2-DB3BA861834F}"/>
                  </a:ext>
                </a:extLst>
              </p:cNvPr>
              <p:cNvCxnSpPr/>
              <p:nvPr/>
            </p:nvCxnSpPr>
            <p:spPr>
              <a:xfrm>
                <a:off x="1328600" y="5082873"/>
                <a:ext cx="569811" cy="240727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0791CC35-2144-A145-A648-872D6F50F272}"/>
                  </a:ext>
                </a:extLst>
              </p:cNvPr>
              <p:cNvCxnSpPr/>
              <p:nvPr/>
            </p:nvCxnSpPr>
            <p:spPr>
              <a:xfrm flipV="1">
                <a:off x="1328600" y="5323600"/>
                <a:ext cx="569811" cy="146186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CF2E215-25EE-764B-A987-DCA9AA5A2779}"/>
                  </a:ext>
                </a:extLst>
              </p:cNvPr>
              <p:cNvCxnSpPr/>
              <p:nvPr/>
            </p:nvCxnSpPr>
            <p:spPr>
              <a:xfrm>
                <a:off x="1328600" y="4704868"/>
                <a:ext cx="569811" cy="618732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7BD5EE8-C229-1B4B-9F44-641A62FB9017}"/>
                  </a:ext>
                </a:extLst>
              </p:cNvPr>
              <p:cNvCxnSpPr/>
              <p:nvPr/>
            </p:nvCxnSpPr>
            <p:spPr>
              <a:xfrm flipV="1">
                <a:off x="1328600" y="4945594"/>
                <a:ext cx="569811" cy="524192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1369594-9493-134A-A0F5-CF78FCCE4D32}"/>
                  </a:ext>
                </a:extLst>
              </p:cNvPr>
              <p:cNvCxnSpPr/>
              <p:nvPr/>
            </p:nvCxnSpPr>
            <p:spPr>
              <a:xfrm flipV="1">
                <a:off x="1328600" y="4945594"/>
                <a:ext cx="569811" cy="137279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548F328F-BCFF-FB44-B44D-1AF8B5FA360E}"/>
              </a:ext>
            </a:extLst>
          </p:cNvPr>
          <p:cNvCxnSpPr>
            <a:cxnSpLocks/>
            <a:stCxn id="29" idx="0"/>
          </p:cNvCxnSpPr>
          <p:nvPr/>
        </p:nvCxnSpPr>
        <p:spPr>
          <a:xfrm rot="5400000" flipH="1" flipV="1">
            <a:off x="3901555" y="-139250"/>
            <a:ext cx="454046" cy="4207266"/>
          </a:xfrm>
          <a:prstGeom prst="bentConnector2">
            <a:avLst/>
          </a:prstGeom>
          <a:ln w="508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7D096C0-90BA-744C-91FF-CC87F28E9734}"/>
                  </a:ext>
                </a:extLst>
              </p:cNvPr>
              <p:cNvSpPr txBox="1"/>
              <p:nvPr/>
            </p:nvSpPr>
            <p:spPr>
              <a:xfrm>
                <a:off x="7020750" y="5949471"/>
                <a:ext cx="3869635" cy="468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=[</m:t>
                      </m:r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7D096C0-90BA-744C-91FF-CC87F28E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750" y="5949471"/>
                <a:ext cx="3869635" cy="468783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D3DEC2D-FD36-AB46-9907-BE0F9EFE21BC}"/>
                  </a:ext>
                </a:extLst>
              </p:cNvPr>
              <p:cNvSpPr txBox="1"/>
              <p:nvPr/>
            </p:nvSpPr>
            <p:spPr>
              <a:xfrm>
                <a:off x="9373584" y="1890993"/>
                <a:ext cx="3869635" cy="468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D3DEC2D-FD36-AB46-9907-BE0F9EFE2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584" y="1890993"/>
                <a:ext cx="3869635" cy="4687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FF4DC119-76C2-F540-837D-9BC7C713D4CC}"/>
              </a:ext>
            </a:extLst>
          </p:cNvPr>
          <p:cNvSpPr txBox="1"/>
          <p:nvPr/>
        </p:nvSpPr>
        <p:spPr>
          <a:xfrm>
            <a:off x="7077148" y="5054940"/>
            <a:ext cx="3869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Controller </a:t>
            </a:r>
          </a:p>
          <a:p>
            <a:pPr algn="ctr"/>
            <a:r>
              <a:rPr lang="en-US" sz="2400" dirty="0"/>
              <a:t>Full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03D77C1-8321-9341-BB8A-EDB0B377B7FC}"/>
                  </a:ext>
                </a:extLst>
              </p:cNvPr>
              <p:cNvSpPr txBox="1"/>
              <p:nvPr/>
            </p:nvSpPr>
            <p:spPr>
              <a:xfrm>
                <a:off x="3926108" y="5963481"/>
                <a:ext cx="3869635" cy="468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03D77C1-8321-9341-BB8A-EDB0B377B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108" y="5963481"/>
                <a:ext cx="3869635" cy="468783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BE46C5-7A54-8745-B54C-736BEC414930}"/>
                  </a:ext>
                </a:extLst>
              </p:cNvPr>
              <p:cNvSpPr txBox="1"/>
              <p:nvPr/>
            </p:nvSpPr>
            <p:spPr>
              <a:xfrm flipH="1">
                <a:off x="168865" y="2125384"/>
                <a:ext cx="643052" cy="496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BE46C5-7A54-8745-B54C-736BEC41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8865" y="2125384"/>
                <a:ext cx="643052" cy="4968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9522E22-419E-1943-BBC9-84DA51D70249}"/>
              </a:ext>
            </a:extLst>
          </p:cNvPr>
          <p:cNvCxnSpPr>
            <a:cxnSpLocks/>
          </p:cNvCxnSpPr>
          <p:nvPr/>
        </p:nvCxnSpPr>
        <p:spPr>
          <a:xfrm>
            <a:off x="678438" y="2469499"/>
            <a:ext cx="3987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0766213-5F29-4345-8717-A6CBD4266C53}"/>
                  </a:ext>
                </a:extLst>
              </p:cNvPr>
              <p:cNvSpPr txBox="1"/>
              <p:nvPr/>
            </p:nvSpPr>
            <p:spPr>
              <a:xfrm flipH="1">
                <a:off x="3572004" y="2064162"/>
                <a:ext cx="643052" cy="650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</m:sSubSup>
                        </m:e>
                        <m:sub/>
                        <m:sup/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0766213-5F29-4345-8717-A6CBD4266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572004" y="2064162"/>
                <a:ext cx="643052" cy="650563"/>
              </a:xfrm>
              <a:prstGeom prst="rect">
                <a:avLst/>
              </a:prstGeom>
              <a:blipFill>
                <a:blip r:embed="rId8"/>
                <a:stretch>
                  <a:fillRect l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6CF302F-6325-4D4D-AFF6-59B6A4566858}"/>
              </a:ext>
            </a:extLst>
          </p:cNvPr>
          <p:cNvCxnSpPr>
            <a:cxnSpLocks/>
          </p:cNvCxnSpPr>
          <p:nvPr/>
        </p:nvCxnSpPr>
        <p:spPr>
          <a:xfrm>
            <a:off x="3136393" y="2473394"/>
            <a:ext cx="3987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A167253-C838-024C-AD6C-1E5068A04188}"/>
                  </a:ext>
                </a:extLst>
              </p:cNvPr>
              <p:cNvSpPr txBox="1"/>
              <p:nvPr/>
            </p:nvSpPr>
            <p:spPr>
              <a:xfrm>
                <a:off x="-81569" y="5157948"/>
                <a:ext cx="38696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Observer </a:t>
                </a:r>
              </a:p>
              <a:p>
                <a:pPr algn="ctr"/>
                <a:r>
                  <a:rPr lang="en-US" sz="2400" dirty="0"/>
                  <a:t>Internal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A167253-C838-024C-AD6C-1E5068A04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1569" y="5157948"/>
                <a:ext cx="3869635" cy="830997"/>
              </a:xfrm>
              <a:prstGeom prst="rect">
                <a:avLst/>
              </a:prstGeom>
              <a:blipFill>
                <a:blip r:embed="rId9"/>
                <a:stretch>
                  <a:fillRect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37829D1B-623E-3843-8C76-8877556175AB}"/>
              </a:ext>
            </a:extLst>
          </p:cNvPr>
          <p:cNvCxnSpPr>
            <a:stCxn id="79" idx="2"/>
          </p:cNvCxnSpPr>
          <p:nvPr/>
        </p:nvCxnSpPr>
        <p:spPr>
          <a:xfrm rot="5400000">
            <a:off x="5189746" y="407385"/>
            <a:ext cx="656971" cy="7106728"/>
          </a:xfrm>
          <a:prstGeom prst="bentConnector2">
            <a:avLst/>
          </a:prstGeom>
          <a:ln w="508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C9DAC32-875B-A648-8AFB-1BFC206182B1}"/>
              </a:ext>
            </a:extLst>
          </p:cNvPr>
          <p:cNvCxnSpPr>
            <a:cxnSpLocks/>
          </p:cNvCxnSpPr>
          <p:nvPr/>
        </p:nvCxnSpPr>
        <p:spPr>
          <a:xfrm flipV="1">
            <a:off x="1983797" y="3302857"/>
            <a:ext cx="0" cy="986378"/>
          </a:xfrm>
          <a:prstGeom prst="straightConnector1">
            <a:avLst/>
          </a:prstGeom>
          <a:ln w="508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6E40005-B3FA-E441-AEDD-FCD96FFFE909}"/>
              </a:ext>
            </a:extLst>
          </p:cNvPr>
          <p:cNvSpPr txBox="1"/>
          <p:nvPr/>
        </p:nvSpPr>
        <p:spPr>
          <a:xfrm>
            <a:off x="6298203" y="2164375"/>
            <a:ext cx="1170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8A1A333-E663-0241-84D7-721BA5B8BB6E}"/>
                  </a:ext>
                </a:extLst>
              </p:cNvPr>
              <p:cNvSpPr txBox="1"/>
              <p:nvPr/>
            </p:nvSpPr>
            <p:spPr>
              <a:xfrm>
                <a:off x="1742635" y="3513748"/>
                <a:ext cx="3869635" cy="717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Task Feedback: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Sup>
                          <m:sSub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sup>
                        </m:sSubSup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Sup>
                          <m:sSub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8A1A333-E663-0241-84D7-721BA5B8B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635" y="3513748"/>
                <a:ext cx="3869635" cy="717953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566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3B828D3-98C0-3E48-85CD-411E476EA3FA}"/>
              </a:ext>
            </a:extLst>
          </p:cNvPr>
          <p:cNvSpPr/>
          <p:nvPr/>
        </p:nvSpPr>
        <p:spPr>
          <a:xfrm>
            <a:off x="6348549" y="1480843"/>
            <a:ext cx="4354285" cy="38052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2ED0149-337F-D04A-BE08-13B64363D552}"/>
              </a:ext>
            </a:extLst>
          </p:cNvPr>
          <p:cNvGrpSpPr/>
          <p:nvPr/>
        </p:nvGrpSpPr>
        <p:grpSpPr>
          <a:xfrm>
            <a:off x="300784" y="2131939"/>
            <a:ext cx="1124805" cy="496803"/>
            <a:chOff x="619497" y="2239606"/>
            <a:chExt cx="1124805" cy="4968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E5C0504-FA8B-9D4A-87B9-C4AF7838D264}"/>
                    </a:ext>
                  </a:extLst>
                </p:cNvPr>
                <p:cNvSpPr txBox="1"/>
                <p:nvPr/>
              </p:nvSpPr>
              <p:spPr>
                <a:xfrm flipH="1">
                  <a:off x="619497" y="2239606"/>
                  <a:ext cx="643052" cy="4968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E5C0504-FA8B-9D4A-87B9-C4AF7838D2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19497" y="2239606"/>
                  <a:ext cx="643052" cy="496803"/>
                </a:xfrm>
                <a:prstGeom prst="rect">
                  <a:avLst/>
                </a:prstGeom>
                <a:blipFill>
                  <a:blip r:embed="rId2"/>
                  <a:stretch>
                    <a:fillRect l="-30000" r="-16000"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DCF882-FE28-FC45-963E-D4FA98AF9BE8}"/>
                </a:ext>
              </a:extLst>
            </p:cNvPr>
            <p:cNvCxnSpPr>
              <a:cxnSpLocks/>
            </p:cNvCxnSpPr>
            <p:nvPr/>
          </p:nvCxnSpPr>
          <p:spPr>
            <a:xfrm>
              <a:off x="1345529" y="2547826"/>
              <a:ext cx="398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E2DA01-06F4-7E46-A263-CE3DA2AB000F}"/>
              </a:ext>
            </a:extLst>
          </p:cNvPr>
          <p:cNvGrpSpPr/>
          <p:nvPr/>
        </p:nvGrpSpPr>
        <p:grpSpPr>
          <a:xfrm rot="10800000">
            <a:off x="6566290" y="1985201"/>
            <a:ext cx="727016" cy="954157"/>
            <a:chOff x="926195" y="717162"/>
            <a:chExt cx="1306254" cy="1457629"/>
          </a:xfrm>
        </p:grpSpPr>
        <p:sp>
          <p:nvSpPr>
            <p:cNvPr id="20" name="Snip Same Side Corner Rectangle 19">
              <a:extLst>
                <a:ext uri="{FF2B5EF4-FFF2-40B4-BE49-F238E27FC236}">
                  <a16:creationId xmlns:a16="http://schemas.microsoft.com/office/drawing/2014/main" id="{AC1CEBB7-3313-8D4C-995D-DD588E6B4ACF}"/>
                </a:ext>
              </a:extLst>
            </p:cNvPr>
            <p:cNvSpPr/>
            <p:nvPr/>
          </p:nvSpPr>
          <p:spPr>
            <a:xfrm rot="5400000">
              <a:off x="850507" y="792850"/>
              <a:ext cx="1457629" cy="1306254"/>
            </a:xfrm>
            <a:prstGeom prst="snip2SameRect">
              <a:avLst>
                <a:gd name="adj1" fmla="val 38458"/>
                <a:gd name="adj2" fmla="val 1924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B3284AB-BAE4-2344-9C59-2166A32451D6}"/>
                </a:ext>
              </a:extLst>
            </p:cNvPr>
            <p:cNvGrpSpPr/>
            <p:nvPr/>
          </p:nvGrpSpPr>
          <p:grpSpPr>
            <a:xfrm>
              <a:off x="1134713" y="895075"/>
              <a:ext cx="869370" cy="1022829"/>
              <a:chOff x="1150998" y="4608737"/>
              <a:chExt cx="925015" cy="957181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6225AAE-3A4C-EC40-BE05-E2F08E3EEDF2}"/>
                  </a:ext>
                </a:extLst>
              </p:cNvPr>
              <p:cNvSpPr/>
              <p:nvPr/>
            </p:nvSpPr>
            <p:spPr>
              <a:xfrm>
                <a:off x="1150998" y="4608737"/>
                <a:ext cx="177602" cy="192263"/>
              </a:xfrm>
              <a:prstGeom prst="ellipse">
                <a:avLst/>
              </a:prstGeom>
              <a:solidFill>
                <a:srgbClr val="92D050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E025449-5199-104D-B485-F5812494DEEB}"/>
                  </a:ext>
                </a:extLst>
              </p:cNvPr>
              <p:cNvSpPr/>
              <p:nvPr/>
            </p:nvSpPr>
            <p:spPr>
              <a:xfrm>
                <a:off x="1150998" y="4986742"/>
                <a:ext cx="177602" cy="192263"/>
              </a:xfrm>
              <a:prstGeom prst="ellipse">
                <a:avLst/>
              </a:prstGeom>
              <a:solidFill>
                <a:srgbClr val="92D050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AEA7647-5804-D948-B1CA-9BDD038BBD9E}"/>
                  </a:ext>
                </a:extLst>
              </p:cNvPr>
              <p:cNvSpPr/>
              <p:nvPr/>
            </p:nvSpPr>
            <p:spPr>
              <a:xfrm>
                <a:off x="1150998" y="5373655"/>
                <a:ext cx="177602" cy="192263"/>
              </a:xfrm>
              <a:prstGeom prst="ellipse">
                <a:avLst/>
              </a:prstGeom>
              <a:solidFill>
                <a:srgbClr val="92D050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019D7CC-970A-6C49-A28A-91FF6DB323F7}"/>
                  </a:ext>
                </a:extLst>
              </p:cNvPr>
              <p:cNvSpPr/>
              <p:nvPr/>
            </p:nvSpPr>
            <p:spPr>
              <a:xfrm>
                <a:off x="1898411" y="4849463"/>
                <a:ext cx="177602" cy="192263"/>
              </a:xfrm>
              <a:prstGeom prst="ellipse">
                <a:avLst/>
              </a:prstGeom>
              <a:solidFill>
                <a:srgbClr val="92D050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0ED0F1B-6E0F-D749-A3B9-6B705D782505}"/>
                  </a:ext>
                </a:extLst>
              </p:cNvPr>
              <p:cNvSpPr/>
              <p:nvPr/>
            </p:nvSpPr>
            <p:spPr>
              <a:xfrm>
                <a:off x="1898411" y="5227469"/>
                <a:ext cx="177602" cy="192263"/>
              </a:xfrm>
              <a:prstGeom prst="ellipse">
                <a:avLst/>
              </a:prstGeom>
              <a:solidFill>
                <a:srgbClr val="92D050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E0CC69D-1161-734A-B980-66EBF71D8906}"/>
                  </a:ext>
                </a:extLst>
              </p:cNvPr>
              <p:cNvCxnSpPr/>
              <p:nvPr/>
            </p:nvCxnSpPr>
            <p:spPr>
              <a:xfrm>
                <a:off x="1328600" y="4704868"/>
                <a:ext cx="569811" cy="240726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D0B41B5-C142-604B-BF73-1AB633FA9B9B}"/>
                  </a:ext>
                </a:extLst>
              </p:cNvPr>
              <p:cNvCxnSpPr/>
              <p:nvPr/>
            </p:nvCxnSpPr>
            <p:spPr>
              <a:xfrm>
                <a:off x="1328600" y="5082873"/>
                <a:ext cx="569811" cy="240727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C5C834-1C4C-B94D-87AE-9E6C3E7B22A1}"/>
                  </a:ext>
                </a:extLst>
              </p:cNvPr>
              <p:cNvCxnSpPr/>
              <p:nvPr/>
            </p:nvCxnSpPr>
            <p:spPr>
              <a:xfrm flipV="1">
                <a:off x="1328600" y="5323600"/>
                <a:ext cx="569811" cy="146186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39B1610-62F8-A441-89A5-36646A6708DF}"/>
                  </a:ext>
                </a:extLst>
              </p:cNvPr>
              <p:cNvCxnSpPr/>
              <p:nvPr/>
            </p:nvCxnSpPr>
            <p:spPr>
              <a:xfrm>
                <a:off x="1328600" y="4704868"/>
                <a:ext cx="569811" cy="618732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11D17EE-A93F-1149-A6E9-AEF362B0A808}"/>
                  </a:ext>
                </a:extLst>
              </p:cNvPr>
              <p:cNvCxnSpPr/>
              <p:nvPr/>
            </p:nvCxnSpPr>
            <p:spPr>
              <a:xfrm flipV="1">
                <a:off x="1328600" y="4945594"/>
                <a:ext cx="569811" cy="524192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7589859-7127-3840-B150-0890F0F7CB92}"/>
                  </a:ext>
                </a:extLst>
              </p:cNvPr>
              <p:cNvCxnSpPr/>
              <p:nvPr/>
            </p:nvCxnSpPr>
            <p:spPr>
              <a:xfrm flipV="1">
                <a:off x="1328600" y="4945594"/>
                <a:ext cx="569811" cy="137279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4AC427B-B5E1-DF4E-A42E-FB7341DA04BB}"/>
                  </a:ext>
                </a:extLst>
              </p:cNvPr>
              <p:cNvSpPr txBox="1"/>
              <p:nvPr/>
            </p:nvSpPr>
            <p:spPr>
              <a:xfrm flipH="1">
                <a:off x="7299655" y="2356945"/>
                <a:ext cx="1808641" cy="870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/>
                  <a:t>Forecast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/>
                    </m:sSub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4AC427B-B5E1-DF4E-A42E-FB7341DA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299655" y="2356945"/>
                <a:ext cx="1808641" cy="870816"/>
              </a:xfrm>
              <a:prstGeom prst="rect">
                <a:avLst/>
              </a:prstGeom>
              <a:blipFill>
                <a:blip r:embed="rId3"/>
                <a:stretch>
                  <a:fillRect t="-5797"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7A43DAFD-333B-CB42-BE7D-84147481648C}"/>
              </a:ext>
            </a:extLst>
          </p:cNvPr>
          <p:cNvGrpSpPr/>
          <p:nvPr/>
        </p:nvGrpSpPr>
        <p:grpSpPr>
          <a:xfrm>
            <a:off x="8740455" y="3109492"/>
            <a:ext cx="1529765" cy="784545"/>
            <a:chOff x="7209181" y="3506254"/>
            <a:chExt cx="1881878" cy="107236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8CE87C-D4DA-CA42-B5FA-29330A70722F}"/>
                </a:ext>
              </a:extLst>
            </p:cNvPr>
            <p:cNvSpPr/>
            <p:nvPr/>
          </p:nvSpPr>
          <p:spPr>
            <a:xfrm>
              <a:off x="7209181" y="3506254"/>
              <a:ext cx="1881878" cy="10723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D4E4B65-22B3-C443-AAD4-E16125795C20}"/>
                    </a:ext>
                  </a:extLst>
                </p:cNvPr>
                <p:cNvSpPr txBox="1"/>
                <p:nvPr/>
              </p:nvSpPr>
              <p:spPr>
                <a:xfrm>
                  <a:off x="7345537" y="3611036"/>
                  <a:ext cx="1609163" cy="967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Controller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D4E4B65-22B3-C443-AAD4-E16125795C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5537" y="3611036"/>
                  <a:ext cx="1609163" cy="967579"/>
                </a:xfrm>
                <a:prstGeom prst="rect">
                  <a:avLst/>
                </a:prstGeom>
                <a:blipFill>
                  <a:blip r:embed="rId4"/>
                  <a:stretch>
                    <a:fillRect l="-962" t="-3509" r="-9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1428171-8122-8B44-B714-6DBBA4352ECE}"/>
              </a:ext>
            </a:extLst>
          </p:cNvPr>
          <p:cNvGrpSpPr/>
          <p:nvPr/>
        </p:nvGrpSpPr>
        <p:grpSpPr>
          <a:xfrm>
            <a:off x="6787589" y="4121295"/>
            <a:ext cx="1529765" cy="784545"/>
            <a:chOff x="7209181" y="3506254"/>
            <a:chExt cx="1881878" cy="107236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74ED215-A5EF-5846-95DE-6AEC82BEF7CB}"/>
                </a:ext>
              </a:extLst>
            </p:cNvPr>
            <p:cNvSpPr/>
            <p:nvPr/>
          </p:nvSpPr>
          <p:spPr>
            <a:xfrm>
              <a:off x="7209181" y="3506254"/>
              <a:ext cx="1881878" cy="10723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9D40D84-5FED-5D42-A6BF-44DCEF93D736}"/>
                    </a:ext>
                  </a:extLst>
                </p:cNvPr>
                <p:cNvSpPr txBox="1"/>
                <p:nvPr/>
              </p:nvSpPr>
              <p:spPr>
                <a:xfrm>
                  <a:off x="7271967" y="3558644"/>
                  <a:ext cx="1609163" cy="967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Plant State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9D40D84-5FED-5D42-A6BF-44DCEF93D7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1967" y="3558644"/>
                  <a:ext cx="1609163" cy="967579"/>
                </a:xfrm>
                <a:prstGeom prst="rect">
                  <a:avLst/>
                </a:prstGeom>
                <a:blipFill>
                  <a:blip r:embed="rId5"/>
                  <a:stretch>
                    <a:fillRect l="-3846" t="-5357" r="-48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94B70A6B-CD9F-9445-8E8B-D223070EEC8A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7895831" y="3276674"/>
            <a:ext cx="501263" cy="118798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12FE3F4-A1E1-314E-85F2-91D9E92C090F}"/>
              </a:ext>
            </a:extLst>
          </p:cNvPr>
          <p:cNvCxnSpPr>
            <a:cxnSpLocks/>
            <a:stCxn id="20" idx="1"/>
          </p:cNvCxnSpPr>
          <p:nvPr/>
        </p:nvCxnSpPr>
        <p:spPr>
          <a:xfrm>
            <a:off x="7293307" y="2462279"/>
            <a:ext cx="1447144" cy="974530"/>
          </a:xfrm>
          <a:prstGeom prst="bentConnector3">
            <a:avLst>
              <a:gd name="adj1" fmla="val 1870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B0214021-99CC-1E43-9BC3-F11267FDA063}"/>
              </a:ext>
            </a:extLst>
          </p:cNvPr>
          <p:cNvCxnSpPr>
            <a:cxnSpLocks/>
            <a:endCxn id="42" idx="3"/>
          </p:cNvCxnSpPr>
          <p:nvPr/>
        </p:nvCxnSpPr>
        <p:spPr>
          <a:xfrm rot="10800000" flipV="1">
            <a:off x="8317354" y="3584522"/>
            <a:ext cx="1952864" cy="929046"/>
          </a:xfrm>
          <a:prstGeom prst="bentConnector3">
            <a:avLst>
              <a:gd name="adj1" fmla="val -88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0B313F5-E4C8-0E40-A7F3-0AE1B6235212}"/>
                  </a:ext>
                </a:extLst>
              </p:cNvPr>
              <p:cNvSpPr txBox="1"/>
              <p:nvPr/>
            </p:nvSpPr>
            <p:spPr>
              <a:xfrm>
                <a:off x="8084942" y="4647353"/>
                <a:ext cx="29923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Control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0B313F5-E4C8-0E40-A7F3-0AE1B6235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942" y="4647353"/>
                <a:ext cx="2992360" cy="400110"/>
              </a:xfrm>
              <a:prstGeom prst="rect">
                <a:avLst/>
              </a:prstGeom>
              <a:blipFill>
                <a:blip r:embed="rId6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ED6FAC97-D07B-1B4E-8166-63D468FEEC30}"/>
              </a:ext>
            </a:extLst>
          </p:cNvPr>
          <p:cNvSpPr txBox="1"/>
          <p:nvPr/>
        </p:nvSpPr>
        <p:spPr>
          <a:xfrm>
            <a:off x="6590873" y="757401"/>
            <a:ext cx="386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Control System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694DAAA-59ED-7541-A0C0-A020350EEA06}"/>
              </a:ext>
            </a:extLst>
          </p:cNvPr>
          <p:cNvCxnSpPr>
            <a:cxnSpLocks/>
          </p:cNvCxnSpPr>
          <p:nvPr/>
        </p:nvCxnSpPr>
        <p:spPr>
          <a:xfrm>
            <a:off x="10270218" y="3410749"/>
            <a:ext cx="11800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BFF044-2D57-674A-8D0E-F805D0E67338}"/>
                  </a:ext>
                </a:extLst>
              </p:cNvPr>
              <p:cNvSpPr txBox="1"/>
              <p:nvPr/>
            </p:nvSpPr>
            <p:spPr>
              <a:xfrm>
                <a:off x="9629755" y="2842545"/>
                <a:ext cx="29923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BFF044-2D57-674A-8D0E-F805D0E67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755" y="2842545"/>
                <a:ext cx="2992360" cy="400110"/>
              </a:xfrm>
              <a:prstGeom prst="rect">
                <a:avLst/>
              </a:prstGeom>
              <a:blipFill>
                <a:blip r:embed="rId7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3232BF32-5DA7-D947-843E-EDC3E67E6D43}"/>
              </a:ext>
            </a:extLst>
          </p:cNvPr>
          <p:cNvGrpSpPr/>
          <p:nvPr/>
        </p:nvGrpSpPr>
        <p:grpSpPr>
          <a:xfrm>
            <a:off x="1672339" y="1985201"/>
            <a:ext cx="727016" cy="954157"/>
            <a:chOff x="926195" y="717162"/>
            <a:chExt cx="1306254" cy="1457629"/>
          </a:xfrm>
        </p:grpSpPr>
        <p:sp>
          <p:nvSpPr>
            <p:cNvPr id="68" name="Snip Same Side Corner Rectangle 67">
              <a:extLst>
                <a:ext uri="{FF2B5EF4-FFF2-40B4-BE49-F238E27FC236}">
                  <a16:creationId xmlns:a16="http://schemas.microsoft.com/office/drawing/2014/main" id="{C241F56D-4571-5F4A-BC44-7166AB5C9977}"/>
                </a:ext>
              </a:extLst>
            </p:cNvPr>
            <p:cNvSpPr/>
            <p:nvPr/>
          </p:nvSpPr>
          <p:spPr>
            <a:xfrm rot="5400000">
              <a:off x="850507" y="792850"/>
              <a:ext cx="1457629" cy="1306254"/>
            </a:xfrm>
            <a:prstGeom prst="snip2SameRect">
              <a:avLst>
                <a:gd name="adj1" fmla="val 38458"/>
                <a:gd name="adj2" fmla="val 1924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E54B3C6-10E9-7040-A4C6-3DC9B86160F2}"/>
                </a:ext>
              </a:extLst>
            </p:cNvPr>
            <p:cNvGrpSpPr/>
            <p:nvPr/>
          </p:nvGrpSpPr>
          <p:grpSpPr>
            <a:xfrm>
              <a:off x="1134713" y="895075"/>
              <a:ext cx="869370" cy="1022829"/>
              <a:chOff x="1150998" y="4608737"/>
              <a:chExt cx="925015" cy="957181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2CAB9BF-7282-D94F-AFE0-9830464263A3}"/>
                  </a:ext>
                </a:extLst>
              </p:cNvPr>
              <p:cNvSpPr/>
              <p:nvPr/>
            </p:nvSpPr>
            <p:spPr>
              <a:xfrm>
                <a:off x="1150998" y="4608737"/>
                <a:ext cx="177602" cy="192263"/>
              </a:xfrm>
              <a:prstGeom prst="ellipse">
                <a:avLst/>
              </a:prstGeom>
              <a:solidFill>
                <a:srgbClr val="92D050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C467259-9DEA-594D-997A-2753636F7A4D}"/>
                  </a:ext>
                </a:extLst>
              </p:cNvPr>
              <p:cNvSpPr/>
              <p:nvPr/>
            </p:nvSpPr>
            <p:spPr>
              <a:xfrm>
                <a:off x="1150998" y="4986742"/>
                <a:ext cx="177602" cy="192263"/>
              </a:xfrm>
              <a:prstGeom prst="ellipse">
                <a:avLst/>
              </a:prstGeom>
              <a:solidFill>
                <a:srgbClr val="92D050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EC812E0-FA9A-6E49-B28F-3ED3ECFA4B26}"/>
                  </a:ext>
                </a:extLst>
              </p:cNvPr>
              <p:cNvSpPr/>
              <p:nvPr/>
            </p:nvSpPr>
            <p:spPr>
              <a:xfrm>
                <a:off x="1150998" y="5373655"/>
                <a:ext cx="177602" cy="192263"/>
              </a:xfrm>
              <a:prstGeom prst="ellipse">
                <a:avLst/>
              </a:prstGeom>
              <a:solidFill>
                <a:srgbClr val="92D050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483CF98-75BD-0447-B4CD-C497F911AECB}"/>
                  </a:ext>
                </a:extLst>
              </p:cNvPr>
              <p:cNvSpPr/>
              <p:nvPr/>
            </p:nvSpPr>
            <p:spPr>
              <a:xfrm>
                <a:off x="1898411" y="4849463"/>
                <a:ext cx="177602" cy="192263"/>
              </a:xfrm>
              <a:prstGeom prst="ellipse">
                <a:avLst/>
              </a:prstGeom>
              <a:solidFill>
                <a:srgbClr val="92D050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62B87E3-DB6B-9A41-876F-BAE1EC1AE159}"/>
                  </a:ext>
                </a:extLst>
              </p:cNvPr>
              <p:cNvSpPr/>
              <p:nvPr/>
            </p:nvSpPr>
            <p:spPr>
              <a:xfrm>
                <a:off x="1898411" y="5227469"/>
                <a:ext cx="177602" cy="192263"/>
              </a:xfrm>
              <a:prstGeom prst="ellipse">
                <a:avLst/>
              </a:prstGeom>
              <a:solidFill>
                <a:srgbClr val="92D050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A8CA034-8C16-554E-BB38-34284C5A0631}"/>
                  </a:ext>
                </a:extLst>
              </p:cNvPr>
              <p:cNvCxnSpPr/>
              <p:nvPr/>
            </p:nvCxnSpPr>
            <p:spPr>
              <a:xfrm>
                <a:off x="1328600" y="4704868"/>
                <a:ext cx="569811" cy="240726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0796280-6992-5044-96F8-47E800B1B10F}"/>
                  </a:ext>
                </a:extLst>
              </p:cNvPr>
              <p:cNvCxnSpPr/>
              <p:nvPr/>
            </p:nvCxnSpPr>
            <p:spPr>
              <a:xfrm>
                <a:off x="1328600" y="5082873"/>
                <a:ext cx="569811" cy="240727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508EDBC-C719-9145-A4C0-1BA22451B1B8}"/>
                  </a:ext>
                </a:extLst>
              </p:cNvPr>
              <p:cNvCxnSpPr/>
              <p:nvPr/>
            </p:nvCxnSpPr>
            <p:spPr>
              <a:xfrm flipV="1">
                <a:off x="1328600" y="5323600"/>
                <a:ext cx="569811" cy="146186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4DA99AE-DA9F-2845-8F40-9D04C4BC5C38}"/>
                  </a:ext>
                </a:extLst>
              </p:cNvPr>
              <p:cNvCxnSpPr/>
              <p:nvPr/>
            </p:nvCxnSpPr>
            <p:spPr>
              <a:xfrm>
                <a:off x="1328600" y="4704868"/>
                <a:ext cx="569811" cy="618732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3A055E8-C54D-E646-AFEE-DE49649A5DF7}"/>
                  </a:ext>
                </a:extLst>
              </p:cNvPr>
              <p:cNvCxnSpPr/>
              <p:nvPr/>
            </p:nvCxnSpPr>
            <p:spPr>
              <a:xfrm flipV="1">
                <a:off x="1328600" y="4945594"/>
                <a:ext cx="569811" cy="524192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58C65B8-BCFB-2D46-A167-52A56AA87015}"/>
                  </a:ext>
                </a:extLst>
              </p:cNvPr>
              <p:cNvCxnSpPr/>
              <p:nvPr/>
            </p:nvCxnSpPr>
            <p:spPr>
              <a:xfrm flipV="1">
                <a:off x="1328600" y="4945594"/>
                <a:ext cx="569811" cy="137279"/>
              </a:xfrm>
              <a:prstGeom prst="line">
                <a:avLst/>
              </a:prstGeom>
              <a:solidFill>
                <a:srgbClr val="92D05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Can 81">
            <a:extLst>
              <a:ext uri="{FF2B5EF4-FFF2-40B4-BE49-F238E27FC236}">
                <a16:creationId xmlns:a16="http://schemas.microsoft.com/office/drawing/2014/main" id="{F638C524-AA8A-4544-AA73-B4DCAFFDB356}"/>
              </a:ext>
            </a:extLst>
          </p:cNvPr>
          <p:cNvSpPr/>
          <p:nvPr/>
        </p:nvSpPr>
        <p:spPr>
          <a:xfrm rot="5400000">
            <a:off x="4966867" y="1420496"/>
            <a:ext cx="400564" cy="2031872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74027303-6F96-D541-A96F-2B681AFD3F9C}"/>
              </a:ext>
            </a:extLst>
          </p:cNvPr>
          <p:cNvSpPr/>
          <p:nvPr/>
        </p:nvSpPr>
        <p:spPr>
          <a:xfrm>
            <a:off x="1488820" y="1480843"/>
            <a:ext cx="2491743" cy="21391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27E7F28-6788-FF4C-A88C-CED851E80FBB}"/>
              </a:ext>
            </a:extLst>
          </p:cNvPr>
          <p:cNvSpPr txBox="1"/>
          <p:nvPr/>
        </p:nvSpPr>
        <p:spPr>
          <a:xfrm>
            <a:off x="799873" y="733091"/>
            <a:ext cx="386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Timeseries Generator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5B2AA60-A30F-9E44-9D19-2F9594837661}"/>
              </a:ext>
            </a:extLst>
          </p:cNvPr>
          <p:cNvGrpSpPr/>
          <p:nvPr/>
        </p:nvGrpSpPr>
        <p:grpSpPr>
          <a:xfrm>
            <a:off x="1509452" y="1535075"/>
            <a:ext cx="4839097" cy="898240"/>
            <a:chOff x="-2475939" y="-2628713"/>
            <a:chExt cx="4839097" cy="89824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C8CC6E4-8842-EB4D-AE49-A9CAF9C64E60}"/>
                </a:ext>
              </a:extLst>
            </p:cNvPr>
            <p:cNvSpPr txBox="1"/>
            <p:nvPr/>
          </p:nvSpPr>
          <p:spPr>
            <a:xfrm flipH="1">
              <a:off x="-2475939" y="-2628713"/>
              <a:ext cx="13398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/>
                <a:t>Encoder</a:t>
              </a:r>
              <a:endParaRPr lang="en-US" sz="2400" b="0" i="1" dirty="0">
                <a:latin typeface="Cambria Math" panose="02040503050406030204" pitchFamily="18" charset="0"/>
              </a:endParaRPr>
            </a:p>
            <a:p>
              <a:pPr algn="ctr"/>
              <a:endParaRPr lang="en-US" sz="2400" dirty="0"/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A81DC35-EFF3-3145-91BD-382571B803BA}"/>
                </a:ext>
              </a:extLst>
            </p:cNvPr>
            <p:cNvCxnSpPr>
              <a:cxnSpLocks/>
            </p:cNvCxnSpPr>
            <p:nvPr/>
          </p:nvCxnSpPr>
          <p:spPr>
            <a:xfrm>
              <a:off x="-1457797" y="-1730473"/>
              <a:ext cx="3820955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F3E220E-20BF-C644-8BC0-882DE6262CF0}"/>
                  </a:ext>
                </a:extLst>
              </p:cNvPr>
              <p:cNvSpPr txBox="1"/>
              <p:nvPr/>
            </p:nvSpPr>
            <p:spPr>
              <a:xfrm flipH="1">
                <a:off x="1629695" y="3075515"/>
                <a:ext cx="643052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F3E220E-20BF-C644-8BC0-882DE6262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29695" y="3075515"/>
                <a:ext cx="643052" cy="499560"/>
              </a:xfrm>
              <a:prstGeom prst="rect">
                <a:avLst/>
              </a:prstGeom>
              <a:blipFill>
                <a:blip r:embed="rId8"/>
                <a:stretch>
                  <a:fillRect l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9085F7A-72F8-8349-AD7E-F687FA15F48C}"/>
                  </a:ext>
                </a:extLst>
              </p:cNvPr>
              <p:cNvSpPr txBox="1"/>
              <p:nvPr/>
            </p:nvSpPr>
            <p:spPr>
              <a:xfrm flipH="1">
                <a:off x="6696586" y="3064347"/>
                <a:ext cx="643052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9085F7A-72F8-8349-AD7E-F687FA15F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96586" y="3064347"/>
                <a:ext cx="643052" cy="499560"/>
              </a:xfrm>
              <a:prstGeom prst="rect">
                <a:avLst/>
              </a:prstGeom>
              <a:blipFill>
                <a:blip r:embed="rId9"/>
                <a:stretch>
                  <a:fillRect l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2AEF0766-18E1-8745-B322-82166D7CBE79}"/>
              </a:ext>
            </a:extLst>
          </p:cNvPr>
          <p:cNvSpPr txBox="1"/>
          <p:nvPr/>
        </p:nvSpPr>
        <p:spPr>
          <a:xfrm flipH="1">
            <a:off x="6507351" y="1525760"/>
            <a:ext cx="133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</a:t>
            </a:r>
            <a:r>
              <a:rPr lang="en-US" sz="2400" b="0" dirty="0"/>
              <a:t>ecoder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B31FD2F-37A5-1D40-8D14-5FCE8FA1C1A1}"/>
                  </a:ext>
                </a:extLst>
              </p:cNvPr>
              <p:cNvSpPr txBox="1"/>
              <p:nvPr/>
            </p:nvSpPr>
            <p:spPr>
              <a:xfrm flipH="1">
                <a:off x="2964142" y="1953807"/>
                <a:ext cx="6430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B31FD2F-37A5-1D40-8D14-5FCE8FA1C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964142" y="1953807"/>
                <a:ext cx="643052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Graphic 102" descr="Electric car">
            <a:extLst>
              <a:ext uri="{FF2B5EF4-FFF2-40B4-BE49-F238E27FC236}">
                <a16:creationId xmlns:a16="http://schemas.microsoft.com/office/drawing/2014/main" id="{FE5BA202-621A-1147-8A31-EF12797415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81277" y="6106799"/>
            <a:ext cx="605020" cy="605020"/>
          </a:xfrm>
          <a:prstGeom prst="rect">
            <a:avLst/>
          </a:prstGeom>
        </p:spPr>
      </p:pic>
      <p:pic>
        <p:nvPicPr>
          <p:cNvPr id="104" name="Graphic 103" descr="Electric car">
            <a:extLst>
              <a:ext uri="{FF2B5EF4-FFF2-40B4-BE49-F238E27FC236}">
                <a16:creationId xmlns:a16="http://schemas.microsoft.com/office/drawing/2014/main" id="{BFA22C5A-5725-324F-A548-51826990E4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29517" y="6119609"/>
            <a:ext cx="579400" cy="57940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B19C30A-FF33-194F-A3C5-1CD2E1D94A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30801" y="5480626"/>
            <a:ext cx="1128592" cy="1128592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D171725-BC0C-3145-895F-F3CFF976E4CE}"/>
              </a:ext>
            </a:extLst>
          </p:cNvPr>
          <p:cNvGrpSpPr/>
          <p:nvPr/>
        </p:nvGrpSpPr>
        <p:grpSpPr>
          <a:xfrm>
            <a:off x="1331138" y="5480626"/>
            <a:ext cx="2820075" cy="1128592"/>
            <a:chOff x="762709" y="5480626"/>
            <a:chExt cx="2820075" cy="1128592"/>
          </a:xfrm>
        </p:grpSpPr>
        <p:pic>
          <p:nvPicPr>
            <p:cNvPr id="95" name="Graphic 94" descr="Cell Tower">
              <a:extLst>
                <a:ext uri="{FF2B5EF4-FFF2-40B4-BE49-F238E27FC236}">
                  <a16:creationId xmlns:a16="http://schemas.microsoft.com/office/drawing/2014/main" id="{625AEA7D-8EF0-914D-96AF-58DCFCCD9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62709" y="5946338"/>
              <a:ext cx="662880" cy="662880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EDBF7536-5AEF-4540-8B9A-B202F1824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988552" y="5928819"/>
              <a:ext cx="594232" cy="594232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A101043F-2E4E-174F-A539-7F01F4874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06098" y="5480626"/>
              <a:ext cx="1128592" cy="1128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851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B3E56A-92A0-EB40-A6F4-1A828C60E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B333EE-8787-6346-927F-1628B67E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542" y="3817198"/>
            <a:ext cx="1144658" cy="1144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A7879E-5667-0341-ABAD-972B3CB8E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502" y="2058068"/>
            <a:ext cx="1836795" cy="1482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54814-0AC0-AC41-874A-48FADD6A5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152" y="5404782"/>
            <a:ext cx="1532610" cy="76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03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65</Words>
  <Application>Microsoft Macintosh PowerPoint</Application>
  <PresentationFormat>Widescreen</PresentationFormat>
  <Paragraphs>36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sandeep chinchali</dc:creator>
  <cp:lastModifiedBy>sandeep chinchali</cp:lastModifiedBy>
  <cp:revision>14</cp:revision>
  <dcterms:created xsi:type="dcterms:W3CDTF">2021-01-13T22:18:02Z</dcterms:created>
  <dcterms:modified xsi:type="dcterms:W3CDTF">2021-01-14T00:53:34Z</dcterms:modified>
</cp:coreProperties>
</file>